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5" r:id="rId5"/>
    <p:sldId id="276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69" r:id="rId18"/>
    <p:sldId id="271" r:id="rId19"/>
    <p:sldId id="274" r:id="rId20"/>
    <p:sldId id="273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2" d="100"/>
          <a:sy n="152" d="100"/>
        </p:scale>
        <p:origin x="-12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31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17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0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33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59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279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26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276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37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90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32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364AC-4BFA-A049-9544-936E5989DC53}" type="datetimeFigureOut">
              <a:rPr kumimoji="1" lang="ja-JP" altLang="en-US" smtClean="0"/>
              <a:t>7/25/19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67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ふるディスプレイをつくろう！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コンデンサのとりつけ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36250"/>
            <a:ext cx="3857459" cy="39742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202" y="1690054"/>
            <a:ext cx="3052732" cy="407030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9074" y="5789483"/>
            <a:ext cx="3605584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コンデンサを「</a:t>
            </a:r>
            <a:r>
              <a:rPr kumimoji="1" lang="en-US" altLang="ja-JP" dirty="0" smtClean="0"/>
              <a:t>C1</a:t>
            </a:r>
            <a:r>
              <a:rPr kumimoji="1" lang="ja-JP" altLang="en-US" dirty="0" smtClean="0"/>
              <a:t>」のところに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とりつけてはんだ付け</a:t>
            </a:r>
            <a:endParaRPr kumimoji="1" lang="en-US" altLang="ja-JP" dirty="0" smtClean="0"/>
          </a:p>
          <a:p>
            <a:pPr algn="ctr"/>
            <a:r>
              <a:rPr lang="en-US" altLang="ja-JP" dirty="0" smtClean="0"/>
              <a:t>※</a:t>
            </a:r>
            <a:r>
              <a:rPr lang="ja-JP" altLang="en-US" dirty="0" smtClean="0"/>
              <a:t>片方の足ずつ、順番に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0618" y="5760363"/>
            <a:ext cx="3826182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基板がグラグラして作業しにくければ、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ニッパーなどでおさえると楽です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5145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ソケットのとりつけ（１）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84" y="1417638"/>
            <a:ext cx="4105354" cy="33315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87" y="1883055"/>
            <a:ext cx="1723984" cy="23135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188" y="4441183"/>
            <a:ext cx="1735330" cy="171178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750" y="1307507"/>
            <a:ext cx="2604987" cy="383669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93560" y="4749208"/>
            <a:ext cx="3605584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切り欠きの向きをあわせ、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基板にはめる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（足が曲がらないように注意）</a:t>
            </a:r>
            <a:endParaRPr kumimoji="1" lang="ja-JP" altLang="en-US" dirty="0"/>
          </a:p>
        </p:txBody>
      </p:sp>
      <p:sp>
        <p:nvSpPr>
          <p:cNvPr id="9" name="円/楕円 8"/>
          <p:cNvSpPr/>
          <p:nvPr/>
        </p:nvSpPr>
        <p:spPr>
          <a:xfrm>
            <a:off x="1968022" y="3820956"/>
            <a:ext cx="784840" cy="52556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54038" y="6211669"/>
            <a:ext cx="360558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基板が傾かないように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かたむきスイッチなどをはさむ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86919" y="5144200"/>
            <a:ext cx="2372548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まずは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個だけ、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はんだづけ</a:t>
            </a:r>
            <a:endParaRPr kumimoji="1" lang="ja-JP" altLang="en-US" dirty="0"/>
          </a:p>
        </p:txBody>
      </p:sp>
      <p:sp>
        <p:nvSpPr>
          <p:cNvPr id="12" name="円/楕円 11"/>
          <p:cNvSpPr/>
          <p:nvPr/>
        </p:nvSpPr>
        <p:spPr>
          <a:xfrm>
            <a:off x="7176539" y="1717268"/>
            <a:ext cx="679768" cy="4599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69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IC</a:t>
            </a:r>
            <a:r>
              <a:rPr lang="ja-JP" altLang="en-US" dirty="0"/>
              <a:t>ソケットのとりつけ</a:t>
            </a:r>
            <a:r>
              <a:rPr lang="ja-JP" altLang="en-US" dirty="0" smtClean="0"/>
              <a:t>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ソケットが基板から浮いたり、かたむいたりしていないかをよく確認する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傾いていたら、はんだをとかして、押し込む</a:t>
            </a:r>
            <a:endParaRPr lang="en-US" altLang="ja-JP" dirty="0" smtClean="0"/>
          </a:p>
          <a:p>
            <a:r>
              <a:rPr kumimoji="1" lang="ja-JP" altLang="en-US" dirty="0" smtClean="0"/>
              <a:t>その後、残り</a:t>
            </a:r>
            <a:r>
              <a:rPr kumimoji="1" lang="en-US" altLang="ja-JP" dirty="0" smtClean="0"/>
              <a:t>19</a:t>
            </a:r>
            <a:r>
              <a:rPr kumimoji="1" lang="ja-JP" altLang="en-US" dirty="0" smtClean="0"/>
              <a:t>個をはんだ付けする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203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スイッチのとりつけ（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54" y="1529833"/>
            <a:ext cx="3071250" cy="300108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22569" y="4530914"/>
            <a:ext cx="3605584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かたむきスイッチを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基板の端にとりつける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（基板の白いマークにあわせて）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905" y="1742822"/>
            <a:ext cx="4210261" cy="2493264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947385" y="4236086"/>
            <a:ext cx="3605584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電源スイッチを取り付ける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57636" y="5745732"/>
            <a:ext cx="4354931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まず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個の足をはんだ付けし、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基板から浮いていないことを確認してから、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のこりをはんだ付け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357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の準備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0433"/>
            <a:ext cx="2462823" cy="274813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470" y="2361188"/>
            <a:ext cx="2189889" cy="23089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986" y="2275145"/>
            <a:ext cx="2972079" cy="25634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482084" y="4854599"/>
            <a:ext cx="360558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をテープからはがす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（けっこう硬い）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85986" y="4838563"/>
            <a:ext cx="301513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多少テープが残ったり、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足が曲がっても</a:t>
            </a:r>
            <a:r>
              <a:rPr lang="en-US" altLang="ja-JP" dirty="0" smtClean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464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のとりつけ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1" y="1726998"/>
            <a:ext cx="3357790" cy="302931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78" y="2058599"/>
            <a:ext cx="2833078" cy="24003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175" y="1362419"/>
            <a:ext cx="2491536" cy="22824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665" y="4198641"/>
            <a:ext cx="1790886" cy="197148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39073" y="4756309"/>
            <a:ext cx="3337398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の長い方の足を、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抵抗に近い方にさしこむ</a:t>
            </a:r>
            <a:endParaRPr kumimoji="1" lang="ja-JP" altLang="en-US" dirty="0"/>
          </a:p>
        </p:txBody>
      </p:sp>
      <p:sp>
        <p:nvSpPr>
          <p:cNvPr id="9" name="円/楕円 8"/>
          <p:cNvSpPr/>
          <p:nvPr/>
        </p:nvSpPr>
        <p:spPr>
          <a:xfrm>
            <a:off x="1841816" y="3917617"/>
            <a:ext cx="232691" cy="39935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35925" y="4458959"/>
            <a:ext cx="2014324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根もとまで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722072" y="3515387"/>
            <a:ext cx="2256580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片方だけはんだづけ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55839" y="6170121"/>
            <a:ext cx="225658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基板から浮いて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いないか</a:t>
            </a:r>
            <a:r>
              <a:rPr lang="ja-JP" altLang="en-US" dirty="0" smtClean="0"/>
              <a:t>を確認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17334" y="1403832"/>
            <a:ext cx="230364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よく見ると、</a:t>
            </a:r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のまっすぐな側がある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endCxn id="17" idx="7"/>
          </p:cNvCxnSpPr>
          <p:nvPr/>
        </p:nvCxnSpPr>
        <p:spPr>
          <a:xfrm flipH="1">
            <a:off x="5324822" y="2058599"/>
            <a:ext cx="512194" cy="11685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円/楕円 16"/>
          <p:cNvSpPr/>
          <p:nvPr/>
        </p:nvSpPr>
        <p:spPr>
          <a:xfrm>
            <a:off x="4960052" y="3168682"/>
            <a:ext cx="427355" cy="39935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674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ここから、基板の反対側に部品をとりつけます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1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プッシュスイッチの取り付け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12" y="1737296"/>
            <a:ext cx="3288886" cy="293829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840307" y="4267226"/>
            <a:ext cx="3886277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硬いけど、足が曲がらないように、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奥までさしこんで、はんだ付けする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0946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電池ボックスのとりつけ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87" y="1648680"/>
            <a:ext cx="2844543" cy="351330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07" y="2563739"/>
            <a:ext cx="3865993" cy="216962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14887" y="4838822"/>
            <a:ext cx="2553228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両面テープを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電池ボックスにはる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06404" y="4590443"/>
            <a:ext cx="452519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両面テープで電池ボックスを基板に固定し、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はんだづけ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188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マイコンのとりつけ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63" y="1859975"/>
            <a:ext cx="3285561" cy="32467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31" y="2180703"/>
            <a:ext cx="4426319" cy="274167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71863" y="5106768"/>
            <a:ext cx="3337398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片方の並びを</a:t>
            </a:r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ソケットにはめ、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押し込みながら、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もう片方を</a:t>
            </a:r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ソケットにはめる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2416" y="4922378"/>
            <a:ext cx="3931797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足が曲がっていないのを確認して、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一番奥まで押し込む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209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ふるディスプレイとは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ふると、残像で文字・模様が見えます</a:t>
            </a:r>
            <a:endParaRPr kumimoji="1" lang="en-US" altLang="ja-JP" dirty="0" smtClean="0"/>
          </a:p>
          <a:p>
            <a:r>
              <a:rPr lang="ja-JP" altLang="en-US" dirty="0"/>
              <a:t>紙</a:t>
            </a:r>
            <a:r>
              <a:rPr lang="ja-JP" altLang="en-US" dirty="0" smtClean="0"/>
              <a:t>に書いた</a:t>
            </a:r>
            <a:r>
              <a:rPr lang="ja-JP" altLang="en-US" dirty="0"/>
              <a:t>模様</a:t>
            </a:r>
            <a:r>
              <a:rPr lang="ja-JP" altLang="en-US" dirty="0" smtClean="0"/>
              <a:t>を取り込みできま</a:t>
            </a:r>
            <a:r>
              <a:rPr lang="ja-JP" altLang="en-US" dirty="0"/>
              <a:t>す</a:t>
            </a:r>
            <a:endParaRPr kumimoji="1" lang="ja-JP" altLang="en-US" dirty="0"/>
          </a:p>
        </p:txBody>
      </p:sp>
      <p:pic>
        <p:nvPicPr>
          <p:cNvPr id="4" name="図 3" descr="11.51.5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76" y="2824251"/>
            <a:ext cx="2572579" cy="3429268"/>
          </a:xfrm>
          <a:prstGeom prst="rect">
            <a:avLst/>
          </a:prstGeom>
        </p:spPr>
      </p:pic>
      <p:sp>
        <p:nvSpPr>
          <p:cNvPr id="5" name="左右矢印 4"/>
          <p:cNvSpPr/>
          <p:nvPr/>
        </p:nvSpPr>
        <p:spPr>
          <a:xfrm rot="1247729">
            <a:off x="4488953" y="2871302"/>
            <a:ext cx="935095" cy="32394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8820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完成！</a:t>
            </a:r>
            <a:endParaRPr kumimoji="1" lang="ja-JP" altLang="en-US" dirty="0"/>
          </a:p>
        </p:txBody>
      </p:sp>
      <p:pic>
        <p:nvPicPr>
          <p:cNvPr id="4" name="図 3" descr="11.51.5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26" y="1348920"/>
            <a:ext cx="3842324" cy="512184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957251" y="5753099"/>
            <a:ext cx="2031392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＋・ーに注意して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電池</a:t>
            </a:r>
            <a:r>
              <a:rPr lang="ja-JP" altLang="en-US" dirty="0"/>
              <a:t>を</a:t>
            </a:r>
            <a:r>
              <a:rPr lang="ja-JP" altLang="en-US" dirty="0" smtClean="0"/>
              <a:t>入れる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8074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あそび方（１）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電源スイッチ</a:t>
            </a:r>
            <a:r>
              <a:rPr kumimoji="1" lang="en-US" altLang="ja-JP" dirty="0" smtClean="0"/>
              <a:t>ON</a:t>
            </a:r>
            <a:r>
              <a:rPr kumimoji="1" lang="ja-JP" altLang="en-US" dirty="0" smtClean="0"/>
              <a:t>！</a:t>
            </a:r>
            <a:endParaRPr kumimoji="1" lang="en-US" altLang="ja-JP" dirty="0" smtClean="0"/>
          </a:p>
          <a:p>
            <a:r>
              <a:rPr lang="ja-JP" altLang="en-US" dirty="0" smtClean="0"/>
              <a:t>ふ</a:t>
            </a:r>
            <a:r>
              <a:rPr kumimoji="1" lang="ja-JP" altLang="en-US" dirty="0" smtClean="0"/>
              <a:t>る→残像で文字・模様が</a:t>
            </a:r>
            <a:r>
              <a:rPr kumimoji="1" lang="ja-JP" altLang="en-US" dirty="0" smtClean="0"/>
              <a:t>見える</a:t>
            </a:r>
            <a:r>
              <a:rPr lang="ja-JP" altLang="en-US" dirty="0" smtClean="0"/>
              <a:t>！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ふるスピードは、うまく調整しよう</a:t>
            </a:r>
            <a:endParaRPr kumimoji="1" lang="en-US" altLang="ja-JP" dirty="0" smtClean="0"/>
          </a:p>
          <a:p>
            <a:r>
              <a:rPr lang="ja-JP" altLang="en-US" dirty="0" smtClean="0"/>
              <a:t>スイッチを押すと、パターンが変わる（</a:t>
            </a:r>
            <a:r>
              <a:rPr lang="ja-JP" altLang="en-US" dirty="0"/>
              <a:t>８</a:t>
            </a:r>
            <a:r>
              <a:rPr lang="ja-JP" altLang="en-US" dirty="0" smtClean="0"/>
              <a:t>種類）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表示されるパターンは点滅する</a:t>
            </a:r>
            <a:r>
              <a:rPr kumimoji="1" lang="en-US" altLang="ja-JP" dirty="0" smtClean="0"/>
              <a:t>LED</a:t>
            </a:r>
            <a:r>
              <a:rPr lang="ja-JP" altLang="en-US" dirty="0" smtClean="0"/>
              <a:t>の位置</a:t>
            </a:r>
            <a:r>
              <a:rPr lang="ja-JP" altLang="en-US" dirty="0" smtClean="0"/>
              <a:t>で</a:t>
            </a:r>
            <a:r>
              <a:rPr lang="ja-JP" altLang="en-US" dirty="0" smtClean="0"/>
              <a:t>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3126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あそび方（</a:t>
            </a:r>
            <a:r>
              <a:rPr kumimoji="1" lang="ja-JP" altLang="en-US" dirty="0" smtClean="0"/>
              <a:t>２</a:t>
            </a:r>
            <a:r>
              <a:rPr kumimoji="1" lang="en-US" altLang="ja-JP" dirty="0" smtClean="0"/>
              <a:t>−</a:t>
            </a:r>
            <a:r>
              <a:rPr kumimoji="1" lang="ja-JP" altLang="en-US" dirty="0" smtClean="0"/>
              <a:t>１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6513784" cy="5257800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ja-JP" dirty="0" smtClean="0"/>
              <a:t>10mm</a:t>
            </a:r>
            <a:r>
              <a:rPr kumimoji="1" lang="ja-JP" altLang="en-US" dirty="0" smtClean="0"/>
              <a:t>マスの方眼紙に、黒マジックで模様を</a:t>
            </a:r>
            <a:r>
              <a:rPr kumimoji="1" lang="ja-JP" altLang="en-US" dirty="0" smtClean="0"/>
              <a:t>かく</a:t>
            </a:r>
            <a:r>
              <a:rPr kumimoji="1" lang="ja-JP" altLang="en-US" dirty="0" smtClean="0"/>
              <a:t>（最後のページにもあります）</a:t>
            </a:r>
            <a:endParaRPr kumimoji="1" lang="en-US" altLang="ja-JP" dirty="0" smtClean="0"/>
          </a:p>
          <a:p>
            <a:r>
              <a:rPr lang="ja-JP" altLang="en-US" dirty="0" smtClean="0"/>
              <a:t>スキャンする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保存（上書き）したいパターンを、スイッチを押して選択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スイッチを長押し→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が</a:t>
            </a:r>
            <a:r>
              <a:rPr lang="en-US" altLang="ja-JP" dirty="0" smtClean="0"/>
              <a:t>5</a:t>
            </a:r>
            <a:r>
              <a:rPr lang="ja-JP" altLang="en-US" dirty="0" smtClean="0"/>
              <a:t>回点滅する</a:t>
            </a:r>
            <a:endParaRPr lang="en-US" altLang="ja-JP" dirty="0" smtClean="0"/>
          </a:p>
          <a:p>
            <a:pPr lvl="1"/>
            <a:r>
              <a:rPr lang="ja-JP" altLang="en-US" dirty="0"/>
              <a:t>裏返</a:t>
            </a:r>
            <a:r>
              <a:rPr lang="ja-JP" altLang="en-US" dirty="0" smtClean="0"/>
              <a:t>して、白いところに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をあてスイッチを押す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→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が点滅するまでそのまま（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回行う）</a:t>
            </a:r>
            <a:endParaRPr lang="en-US" altLang="ja-JP" dirty="0"/>
          </a:p>
          <a:p>
            <a:pPr lvl="1"/>
            <a:r>
              <a:rPr lang="ja-JP" altLang="en-US" dirty="0" smtClean="0"/>
              <a:t>黒いところ</a:t>
            </a:r>
            <a:r>
              <a:rPr lang="ja-JP" altLang="en-US" dirty="0"/>
              <a:t>に</a:t>
            </a:r>
            <a:r>
              <a:rPr lang="en-US" altLang="ja-JP" dirty="0"/>
              <a:t>LED</a:t>
            </a:r>
            <a:r>
              <a:rPr lang="ja-JP" altLang="en-US" dirty="0"/>
              <a:t>をあてスイッチを押す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→</a:t>
            </a:r>
            <a:r>
              <a:rPr lang="en-US" altLang="ja-JP" dirty="0"/>
              <a:t>LED</a:t>
            </a:r>
            <a:r>
              <a:rPr lang="ja-JP" altLang="en-US" dirty="0"/>
              <a:t>が</a:t>
            </a:r>
            <a:r>
              <a:rPr lang="ja-JP" altLang="en-US" dirty="0" smtClean="0"/>
              <a:t>点滅するまでそのまま（</a:t>
            </a:r>
            <a:r>
              <a:rPr lang="en-US" altLang="ja-JP" dirty="0"/>
              <a:t>2</a:t>
            </a:r>
            <a:r>
              <a:rPr lang="ja-JP" altLang="en-US" dirty="0"/>
              <a:t>回行う</a:t>
            </a:r>
            <a:r>
              <a:rPr lang="ja-JP" altLang="en-US" dirty="0" smtClean="0"/>
              <a:t>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※2</a:t>
            </a:r>
            <a:r>
              <a:rPr lang="ja-JP" altLang="en-US" dirty="0" smtClean="0"/>
              <a:t>回目は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が</a:t>
            </a:r>
            <a:r>
              <a:rPr lang="en-US" altLang="ja-JP" dirty="0" smtClean="0"/>
              <a:t>2</a:t>
            </a:r>
            <a:r>
              <a:rPr lang="ja-JP" altLang="en-US" dirty="0" smtClean="0"/>
              <a:t>回</a:t>
            </a:r>
            <a:r>
              <a:rPr lang="ja-JP" altLang="en-US" dirty="0" smtClean="0"/>
              <a:t>点滅</a:t>
            </a:r>
            <a:r>
              <a:rPr lang="en-US" altLang="ja-JP" dirty="0"/>
              <a:t>	</a:t>
            </a:r>
            <a:endParaRPr lang="en-US" altLang="ja-JP" dirty="0" smtClean="0"/>
          </a:p>
        </p:txBody>
      </p:sp>
      <p:pic>
        <p:nvPicPr>
          <p:cNvPr id="4" name="図 3" descr="2019-07-25 07.40.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984" y="937938"/>
            <a:ext cx="2022618" cy="2696824"/>
          </a:xfrm>
          <a:prstGeom prst="rect">
            <a:avLst/>
          </a:prstGeom>
        </p:spPr>
      </p:pic>
      <p:pic>
        <p:nvPicPr>
          <p:cNvPr id="5" name="図 4" descr="2019-07-25 07.40.2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984" y="3810232"/>
            <a:ext cx="2022618" cy="269682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6701074" y="3258751"/>
            <a:ext cx="518038" cy="651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>
            <a:off x="6627876" y="5516805"/>
            <a:ext cx="591236" cy="1901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56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あそび方（２</a:t>
            </a:r>
            <a:r>
              <a:rPr lang="en-US" altLang="ja-JP" dirty="0" smtClean="0"/>
              <a:t>−</a:t>
            </a:r>
            <a:r>
              <a:rPr lang="ja-JP" altLang="en-US" dirty="0" smtClean="0"/>
              <a:t>２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 smtClean="0"/>
              <a:t>スキャンする（つづき）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模様</a:t>
            </a:r>
            <a:r>
              <a:rPr lang="ja-JP" altLang="en-US" dirty="0"/>
              <a:t>の一列ずつ、</a:t>
            </a:r>
            <a:r>
              <a:rPr lang="en-US" altLang="ja-JP" dirty="0"/>
              <a:t>LED</a:t>
            </a:r>
            <a:r>
              <a:rPr lang="ja-JP" altLang="en-US" dirty="0"/>
              <a:t>をあててスイッチを押す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→</a:t>
            </a:r>
            <a:r>
              <a:rPr lang="en-US" altLang="ja-JP" dirty="0"/>
              <a:t>LED</a:t>
            </a:r>
            <a:r>
              <a:rPr lang="ja-JP" altLang="en-US" dirty="0"/>
              <a:t>が</a:t>
            </a:r>
            <a:r>
              <a:rPr lang="en-US" altLang="ja-JP" dirty="0"/>
              <a:t>2</a:t>
            </a:r>
            <a:r>
              <a:rPr lang="ja-JP" altLang="en-US" dirty="0"/>
              <a:t>回点滅し、黒いところの</a:t>
            </a:r>
            <a:r>
              <a:rPr lang="en-US" altLang="ja-JP" dirty="0"/>
              <a:t>LED</a:t>
            </a:r>
            <a:r>
              <a:rPr lang="ja-JP" altLang="en-US" dirty="0"/>
              <a:t>のみ</a:t>
            </a:r>
            <a:r>
              <a:rPr lang="en-US" altLang="ja-JP" dirty="0"/>
              <a:t>2</a:t>
            </a:r>
            <a:r>
              <a:rPr lang="ja-JP" altLang="en-US" dirty="0"/>
              <a:t>回点滅</a:t>
            </a:r>
            <a:endParaRPr lang="en-US" altLang="ja-JP" dirty="0"/>
          </a:p>
          <a:p>
            <a:pPr lvl="1"/>
            <a:r>
              <a:rPr lang="ja-JP" altLang="en-US" dirty="0"/>
              <a:t>スキャンが終わったらスイッチを長押し→</a:t>
            </a:r>
            <a:r>
              <a:rPr lang="en-US" altLang="ja-JP" dirty="0"/>
              <a:t>LED</a:t>
            </a:r>
            <a:r>
              <a:rPr lang="ja-JP" altLang="en-US" dirty="0"/>
              <a:t>が</a:t>
            </a:r>
            <a:r>
              <a:rPr lang="en-US" altLang="ja-JP" dirty="0"/>
              <a:t>5</a:t>
            </a:r>
            <a:r>
              <a:rPr lang="ja-JP" altLang="en-US" dirty="0"/>
              <a:t>回点滅</a:t>
            </a:r>
            <a:endParaRPr lang="en-US" altLang="ja-JP" dirty="0"/>
          </a:p>
          <a:p>
            <a:pPr lvl="1"/>
            <a:r>
              <a:rPr lang="ja-JP" altLang="en-US" dirty="0"/>
              <a:t>ふって、見える模様を確認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→</a:t>
            </a:r>
            <a:r>
              <a:rPr lang="en-US" altLang="ja-JP" dirty="0"/>
              <a:t>OK</a:t>
            </a:r>
            <a:r>
              <a:rPr lang="ja-JP" altLang="en-US" dirty="0"/>
              <a:t>なら、スイッチを長押しして保存（</a:t>
            </a:r>
            <a:r>
              <a:rPr lang="en-US" altLang="ja-JP" dirty="0"/>
              <a:t>LED</a:t>
            </a:r>
            <a:r>
              <a:rPr lang="ja-JP" altLang="en-US" dirty="0"/>
              <a:t>が高速に点滅）</a:t>
            </a:r>
            <a:endParaRPr lang="en-US" altLang="ja-JP" dirty="0"/>
          </a:p>
          <a:p>
            <a:r>
              <a:rPr lang="ja-JP" altLang="en-US" dirty="0"/>
              <a:t>（おまけ）スイッチを押した状態で電源</a:t>
            </a:r>
            <a:r>
              <a:rPr lang="en-US" altLang="ja-JP" dirty="0"/>
              <a:t>ON</a:t>
            </a:r>
            <a:r>
              <a:rPr lang="ja-JP" altLang="en-US" dirty="0"/>
              <a:t>→</a:t>
            </a:r>
            <a:r>
              <a:rPr lang="en-US" altLang="ja-JP" dirty="0"/>
              <a:t>5</a:t>
            </a:r>
            <a:r>
              <a:rPr lang="ja-JP" altLang="en-US" dirty="0"/>
              <a:t>秒間そのまま→</a:t>
            </a:r>
            <a:r>
              <a:rPr lang="en-US" altLang="ja-JP" dirty="0"/>
              <a:t>LED</a:t>
            </a:r>
            <a:r>
              <a:rPr lang="ja-JP" altLang="en-US" dirty="0"/>
              <a:t>点滅→いったん離してからもう一度長押し、で初期化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752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注意事項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はんだごてで、はんだを「とかして」組み立てていきます</a:t>
            </a:r>
            <a:endParaRPr lang="en-US" altLang="ja-JP" dirty="0" smtClean="0"/>
          </a:p>
          <a:p>
            <a:r>
              <a:rPr kumimoji="1" lang="ja-JP" altLang="en-US" dirty="0" smtClean="0"/>
              <a:t>はんだは、</a:t>
            </a:r>
            <a:r>
              <a:rPr kumimoji="1" lang="en-US" altLang="ja-JP" dirty="0" smtClean="0"/>
              <a:t>200</a:t>
            </a:r>
            <a:r>
              <a:rPr kumimoji="1" lang="ja-JP" altLang="en-US" dirty="0" smtClean="0"/>
              <a:t>度くらいでとける金属です</a:t>
            </a:r>
            <a:endParaRPr kumimoji="1" lang="en-US" altLang="ja-JP" dirty="0" smtClean="0"/>
          </a:p>
          <a:p>
            <a:r>
              <a:rPr lang="ja-JP" altLang="en-US" dirty="0" smtClean="0"/>
              <a:t>つまり、はんだごての先たんは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「めちゃくちゃ熱い」</a:t>
            </a:r>
            <a:endParaRPr lang="en-US" altLang="ja-JP" dirty="0" smtClean="0"/>
          </a:p>
          <a:p>
            <a:r>
              <a:rPr kumimoji="1" lang="ja-JP" altLang="en-US" dirty="0" smtClean="0"/>
              <a:t>ぜっっったいに、さわらないように！！！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857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使う道具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71" y="1298377"/>
            <a:ext cx="7193829" cy="539537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668515" y="3190816"/>
            <a:ext cx="1719553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ニッパー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（針金を切る）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88068" y="3976290"/>
            <a:ext cx="1719553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ラジオペンチ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（針金を曲げる）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96800" y="3666381"/>
            <a:ext cx="1719553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はんだごて台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（スポンジを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少ししめらす）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2" y="3265808"/>
            <a:ext cx="1805569" cy="163586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308977" y="5718468"/>
            <a:ext cx="1719553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はんだごて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53941" y="6089679"/>
            <a:ext cx="1719553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</a:t>
            </a:r>
            <a:endParaRPr kumimoji="1" lang="en-US" altLang="ja-JP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4602" y="4901670"/>
            <a:ext cx="1719553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はんだごての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おき方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25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はんだ付けのコツ</a:t>
            </a:r>
            <a:endParaRPr kumimoji="1" lang="ja-JP" altLang="en-US" dirty="0"/>
          </a:p>
        </p:txBody>
      </p:sp>
      <p:pic>
        <p:nvPicPr>
          <p:cNvPr id="4" name="図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642" y="1474105"/>
            <a:ext cx="2889174" cy="289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図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0187" y="1344806"/>
            <a:ext cx="1920131" cy="227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図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9758" y="1344806"/>
            <a:ext cx="1752309" cy="227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図 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55170" y="1344806"/>
            <a:ext cx="1906219" cy="227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図 7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40064" y="4457557"/>
            <a:ext cx="1899694" cy="227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図 8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15316" y="4370188"/>
            <a:ext cx="1720958" cy="227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218643" y="4439447"/>
            <a:ext cx="288917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はんだごてのもち方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（鉛筆を持つように）</a:t>
            </a:r>
            <a:endParaRPr kumimoji="1" lang="ja-JP" altLang="en-US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24763" y="3436121"/>
            <a:ext cx="1719553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かまえる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39759" y="3533302"/>
            <a:ext cx="1850796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まず、あたためる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215316" y="3598929"/>
            <a:ext cx="1850796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はんだをあてて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溶かす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44316" y="5852827"/>
            <a:ext cx="185079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はんだを離す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u="sng" dirty="0" smtClean="0"/>
              <a:t>※</a:t>
            </a:r>
            <a:r>
              <a:rPr kumimoji="1" lang="ja-JP" altLang="en-US" u="sng" dirty="0" smtClean="0"/>
              <a:t>はんだごてはそのまま</a:t>
            </a:r>
            <a:endParaRPr kumimoji="1" lang="ja-JP" altLang="en-US" u="sng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46559" y="6548872"/>
            <a:ext cx="1719553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おしまい</a:t>
            </a:r>
            <a:endParaRPr kumimoji="1" lang="ja-JP" altLang="en-US" dirty="0"/>
          </a:p>
        </p:txBody>
      </p:sp>
      <p:sp>
        <p:nvSpPr>
          <p:cNvPr id="16" name="右矢印 15"/>
          <p:cNvSpPr/>
          <p:nvPr/>
        </p:nvSpPr>
        <p:spPr>
          <a:xfrm>
            <a:off x="5144316" y="2342862"/>
            <a:ext cx="369297" cy="5600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6995112" y="2342862"/>
            <a:ext cx="369297" cy="5600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5868245" y="5145773"/>
            <a:ext cx="1002080" cy="5600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9525482">
            <a:off x="5394957" y="4086670"/>
            <a:ext cx="1784746" cy="5600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59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部品の確認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07" y="1417638"/>
            <a:ext cx="2360253" cy="21044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798" y="1495563"/>
            <a:ext cx="3070853" cy="202653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71" y="1767008"/>
            <a:ext cx="2802562" cy="129756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07" y="4054650"/>
            <a:ext cx="1869452" cy="173052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092" y="3817998"/>
            <a:ext cx="3352799" cy="245580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959" y="3728252"/>
            <a:ext cx="1762208" cy="2628121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767754" y="3432095"/>
            <a:ext cx="1431205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抵抗（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本）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58025" y="3150083"/>
            <a:ext cx="1051811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マイコン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912378" y="3139510"/>
            <a:ext cx="1178017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ソケット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48219" y="3338064"/>
            <a:ext cx="1275301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コンデンサ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255071" y="2741406"/>
            <a:ext cx="112290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プッシュ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スイッチ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192044" y="1495563"/>
            <a:ext cx="112290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電源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スイッチ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055475" y="2853376"/>
            <a:ext cx="112290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かたむき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スイッチ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96661" y="5785173"/>
            <a:ext cx="1122901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個）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308315" y="5785264"/>
            <a:ext cx="1501521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電池ボックス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112664" y="5987041"/>
            <a:ext cx="1671109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単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電池（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本）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776959" y="6273800"/>
            <a:ext cx="1671109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プリント基板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784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抵抗のとりつけ（１）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9" y="2208759"/>
            <a:ext cx="1792599" cy="318988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81" y="2192982"/>
            <a:ext cx="2685359" cy="287434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626" y="2192982"/>
            <a:ext cx="2770047" cy="320565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62009" y="5382589"/>
            <a:ext cx="1901806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抵抗の足を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折り曲げる</a:t>
            </a:r>
            <a:endParaRPr kumimoji="1" lang="en-US" altLang="ja-JP" dirty="0" smtClean="0"/>
          </a:p>
          <a:p>
            <a:pPr algn="ctr"/>
            <a:r>
              <a:rPr lang="en-US" altLang="ja-JP" dirty="0" smtClean="0"/>
              <a:t>※</a:t>
            </a:r>
            <a:r>
              <a:rPr lang="ja-JP" altLang="en-US" dirty="0" smtClean="0"/>
              <a:t>ツメをはさんで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根もとから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65481" y="5096195"/>
            <a:ext cx="2685359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基板に奥まで差し込む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（まずは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本）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38191" y="5398641"/>
            <a:ext cx="190180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うら返す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（抵抗が基板から浮かないように）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1208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抵抗のとりつけ</a:t>
            </a:r>
            <a:r>
              <a:rPr lang="ja-JP" altLang="en-US" dirty="0" smtClean="0"/>
              <a:t>（２）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3" y="1417638"/>
            <a:ext cx="3499678" cy="27204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657" y="1439316"/>
            <a:ext cx="3188967" cy="26627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528" y="4835284"/>
            <a:ext cx="1794257" cy="12894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57" y="4835284"/>
            <a:ext cx="2486948" cy="132855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41862" y="4033668"/>
            <a:ext cx="3605584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まず片方だけはんだ付けする</a:t>
            </a:r>
            <a:endParaRPr kumimoji="1" lang="ja-JP" altLang="en-US" dirty="0"/>
          </a:p>
        </p:txBody>
      </p:sp>
      <p:sp>
        <p:nvSpPr>
          <p:cNvPr id="10" name="円/楕円 9"/>
          <p:cNvSpPr/>
          <p:nvPr/>
        </p:nvSpPr>
        <p:spPr>
          <a:xfrm>
            <a:off x="997816" y="5800951"/>
            <a:ext cx="1112188" cy="105704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3234022" y="5635313"/>
            <a:ext cx="1317272" cy="111226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H="1">
            <a:off x="3234022" y="5635313"/>
            <a:ext cx="1317272" cy="111226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38785" y="5453496"/>
            <a:ext cx="3959978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基板からういてしまったら、</a:t>
            </a:r>
            <a:endParaRPr kumimoji="1" lang="en-US" altLang="ja-JP" dirty="0" smtClean="0"/>
          </a:p>
          <a:p>
            <a:r>
              <a:rPr lang="ja-JP" altLang="en-US" dirty="0" smtClean="0"/>
              <a:t>はんだごてで、はんだをとかしながら、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押し込む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152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抵抗のとりつけ</a:t>
            </a:r>
            <a:r>
              <a:rPr lang="ja-JP" altLang="en-US" dirty="0" smtClean="0"/>
              <a:t>（３）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81" y="1688122"/>
            <a:ext cx="2958243" cy="37740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86209" y="5464831"/>
            <a:ext cx="3605584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ニッパーで足を切り取る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※</a:t>
            </a:r>
            <a:r>
              <a:rPr lang="ja-JP" altLang="en-US" dirty="0" smtClean="0"/>
              <a:t>もう</a:t>
            </a:r>
            <a:r>
              <a:rPr kumimoji="1" lang="ja-JP" altLang="en-US" dirty="0" smtClean="0"/>
              <a:t>片方の手の指で、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足を押さえながら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61414" y="3560363"/>
            <a:ext cx="4436077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この調子で、もう片方の足をはんだ付けし、</a:t>
            </a:r>
            <a:endParaRPr kumimoji="1" lang="en-US" altLang="ja-JP" dirty="0" smtClean="0"/>
          </a:p>
          <a:p>
            <a:r>
              <a:rPr lang="ja-JP" altLang="en-US" dirty="0" smtClean="0"/>
              <a:t>残り</a:t>
            </a:r>
            <a:r>
              <a:rPr lang="en-US" altLang="ja-JP" dirty="0" smtClean="0"/>
              <a:t>7</a:t>
            </a:r>
            <a:r>
              <a:rPr lang="ja-JP" altLang="en-US" dirty="0" smtClean="0"/>
              <a:t>本の抵抗をとりつけて、はんだ付け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729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565</Words>
  <Application>Microsoft Macintosh PowerPoint</Application>
  <PresentationFormat>画面に合わせる (4:3)</PresentationFormat>
  <Paragraphs>109</Paragraphs>
  <Slides>23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4" baseType="lpstr">
      <vt:lpstr>ホワイト</vt:lpstr>
      <vt:lpstr>ふるディスプレイをつくろう！</vt:lpstr>
      <vt:lpstr>ふるディスプレイとは</vt:lpstr>
      <vt:lpstr>注意事項</vt:lpstr>
      <vt:lpstr>使う道具</vt:lpstr>
      <vt:lpstr>はんだ付けのコツ</vt:lpstr>
      <vt:lpstr>部品の確認</vt:lpstr>
      <vt:lpstr>抵抗のとりつけ（１）</vt:lpstr>
      <vt:lpstr>抵抗のとりつけ（２）</vt:lpstr>
      <vt:lpstr>抵抗のとりつけ（３）</vt:lpstr>
      <vt:lpstr>コンデンサのとりつけ</vt:lpstr>
      <vt:lpstr>ICソケットのとりつけ（１）</vt:lpstr>
      <vt:lpstr>ICソケットのとりつけ（２）</vt:lpstr>
      <vt:lpstr>スイッチのとりつけ（2種類）</vt:lpstr>
      <vt:lpstr>LEDの準備</vt:lpstr>
      <vt:lpstr>LEDのとりつけ</vt:lpstr>
      <vt:lpstr>ここから、基板の反対側に部品をとりつけます</vt:lpstr>
      <vt:lpstr>プッシュスイッチの取り付け</vt:lpstr>
      <vt:lpstr>電池ボックスのとりつけ</vt:lpstr>
      <vt:lpstr>マイコンのとりつけ</vt:lpstr>
      <vt:lpstr>完成！</vt:lpstr>
      <vt:lpstr>あそび方（１）</vt:lpstr>
      <vt:lpstr>あそび方（２−１）</vt:lpstr>
      <vt:lpstr>あそび方（２−２）</vt:lpstr>
    </vt:vector>
  </TitlesOfParts>
  <Company>金沢大学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ふるディスプレイをつくろう！</dc:title>
  <dc:creator>秋田 純一</dc:creator>
  <cp:lastModifiedBy>秋田 純一</cp:lastModifiedBy>
  <cp:revision>15</cp:revision>
  <dcterms:created xsi:type="dcterms:W3CDTF">2019-07-05T07:31:04Z</dcterms:created>
  <dcterms:modified xsi:type="dcterms:W3CDTF">2019-07-24T23:12:03Z</dcterms:modified>
</cp:coreProperties>
</file>